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899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072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16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95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977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608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50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424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381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543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72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3B2A-C519-4D11-969E-D9CC3AC01CA4}" type="datetimeFigureOut">
              <a:rPr lang="hr-HR" smtClean="0"/>
              <a:t>9.10.2015.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85ED2-CBAB-447A-84AF-898F431546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23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58" y="0"/>
            <a:ext cx="103713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467544" y="4869160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i="1" dirty="0" smtClean="0">
                <a:solidFill>
                  <a:schemeClr val="bg1"/>
                </a:solidFill>
              </a:rPr>
              <a:t>„Što imaš, prodaj i idi za mnom!”</a:t>
            </a:r>
            <a:endParaRPr lang="hr-HR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80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Prikaz na zaslonu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Korisnik</cp:lastModifiedBy>
  <cp:revision>1</cp:revision>
  <dcterms:created xsi:type="dcterms:W3CDTF">2015-10-09T15:04:53Z</dcterms:created>
  <dcterms:modified xsi:type="dcterms:W3CDTF">2015-10-09T15:09:36Z</dcterms:modified>
</cp:coreProperties>
</file>